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2" r:id="rId5"/>
    <p:sldId id="258" r:id="rId6"/>
    <p:sldId id="263" r:id="rId7"/>
    <p:sldId id="271" r:id="rId8"/>
    <p:sldId id="272" r:id="rId9"/>
    <p:sldId id="266" r:id="rId10"/>
    <p:sldId id="269" r:id="rId11"/>
    <p:sldId id="268" r:id="rId12"/>
    <p:sldId id="275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60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eaza/l-system-tre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00332-6221-0A57-3988-78CE63BF5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7" y="1935804"/>
            <a:ext cx="8679915" cy="1748729"/>
          </a:xfrm>
        </p:spPr>
        <p:txBody>
          <a:bodyPr/>
          <a:lstStyle/>
          <a:p>
            <a:r>
              <a:rPr lang="pl-PL" dirty="0"/>
              <a:t>PFE Project: flower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3FEC5-26B0-A960-C8B4-38531664CD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By Natalia Wołowiec</a:t>
            </a:r>
          </a:p>
          <a:p>
            <a:r>
              <a:rPr lang="pl-PL" dirty="0"/>
              <a:t>Kacper Kalinowski</a:t>
            </a:r>
          </a:p>
          <a:p>
            <a:r>
              <a:rPr lang="pl-PL" dirty="0"/>
              <a:t>Mateusz Miller</a:t>
            </a:r>
          </a:p>
        </p:txBody>
      </p:sp>
    </p:spTree>
    <p:extLst>
      <p:ext uri="{BB962C8B-B14F-4D97-AF65-F5344CB8AC3E}">
        <p14:creationId xmlns:p14="http://schemas.microsoft.com/office/powerpoint/2010/main" val="101092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7E1B-2160-5523-C20C-53EC8248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7B32D-6F51-4500-0CCB-96DC05A0C5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liscie">
            <a:hlinkClick r:id="" action="ppaction://media"/>
            <a:extLst>
              <a:ext uri="{FF2B5EF4-FFF2-40B4-BE49-F238E27FC236}">
                <a16:creationId xmlns:a16="http://schemas.microsoft.com/office/drawing/2014/main" id="{1A80729B-9FCF-5679-1729-295590706B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2083" y="756932"/>
            <a:ext cx="6574485" cy="49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766FAF-1E78-CFD8-535F-B8B561CD8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23" y="534454"/>
            <a:ext cx="10139954" cy="578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53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4819-0C53-D9C2-EEE1-65E04F14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Code in </a:t>
            </a:r>
            <a:r>
              <a:rPr lang="pl-PL" dirty="0" err="1"/>
              <a:t>github</a:t>
            </a:r>
            <a:endParaRPr lang="pl-P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14D6C1-16BF-76D2-ADAD-A91BB84EE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1460" y="720645"/>
            <a:ext cx="4085722" cy="408572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AED65D-B94F-FB3D-6F5F-6F3365036297}"/>
              </a:ext>
            </a:extLst>
          </p:cNvPr>
          <p:cNvSpPr txBox="1"/>
          <p:nvPr/>
        </p:nvSpPr>
        <p:spPr>
          <a:xfrm>
            <a:off x="6224337" y="51092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linkClick r:id="rId3"/>
              </a:rPr>
              <a:t>https://github.com/Sheaza/l-system-tree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67463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C1CDD-7B89-4CFC-EB01-141688DB1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7" y="1629147"/>
            <a:ext cx="8679915" cy="1748729"/>
          </a:xfrm>
        </p:spPr>
        <p:txBody>
          <a:bodyPr/>
          <a:lstStyle/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A87D9-0E29-FDB2-35C6-178BBBFC59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By Natalia Wołowiec</a:t>
            </a:r>
          </a:p>
          <a:p>
            <a:r>
              <a:rPr lang="pl-PL" dirty="0"/>
              <a:t>Kacper Kalinowski</a:t>
            </a:r>
          </a:p>
          <a:p>
            <a:r>
              <a:rPr lang="pl-PL" dirty="0"/>
              <a:t>Mateusz Miller</a:t>
            </a:r>
          </a:p>
        </p:txBody>
      </p:sp>
    </p:spTree>
    <p:extLst>
      <p:ext uri="{BB962C8B-B14F-4D97-AF65-F5344CB8AC3E}">
        <p14:creationId xmlns:p14="http://schemas.microsoft.com/office/powerpoint/2010/main" val="387532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1146-7FEF-11E9-4417-85F6E1F73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z="4400" dirty="0"/>
              <a:t>Carpinus betulus – grab pospolity</a:t>
            </a:r>
            <a:br>
              <a:rPr lang="pl-PL" b="0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EE17F-432D-9593-B43D-2739FAAB2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325" y="149146"/>
            <a:ext cx="257175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AD3379-890D-81B1-17A1-AEAEA79AD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816" y="4410154"/>
            <a:ext cx="3064933" cy="2298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B40EFC-1AE8-4356-4AB2-D9C1ABB33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355" y="4086146"/>
            <a:ext cx="3696384" cy="24605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02268C-4264-804E-3CA7-E96FA5E65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5572" y="682971"/>
            <a:ext cx="4446167" cy="272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80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F36F8-925C-EED8-A0BF-B4D942DED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Carpinus betulus in LPy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F188F-3EB8-43A6-1E6D-83991B52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383" y="216590"/>
            <a:ext cx="3162691" cy="2945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0B6962-8ADF-48FA-9A9B-3317FAA35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239" y="216591"/>
            <a:ext cx="3226253" cy="2945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AFD347-56D6-991E-6A44-F514FF1E6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382" y="3695702"/>
            <a:ext cx="3162691" cy="2868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FDEDBF-C6AF-1A1A-FA66-E9646A6CD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522" y="3708109"/>
            <a:ext cx="3250970" cy="28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73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7E2B-71C9-151C-5AED-0F8F7AE43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62" y="2222924"/>
            <a:ext cx="3797669" cy="2831675"/>
          </a:xfrm>
        </p:spPr>
        <p:txBody>
          <a:bodyPr>
            <a:normAutofit/>
          </a:bodyPr>
          <a:lstStyle/>
          <a:p>
            <a:r>
              <a:rPr lang="pl-PL" sz="3600" dirty="0"/>
              <a:t>Animation of tree growth and change of leaves</a:t>
            </a:r>
          </a:p>
        </p:txBody>
      </p:sp>
      <p:pic>
        <p:nvPicPr>
          <p:cNvPr id="4" name="2022-06-23 19-16-19">
            <a:hlinkClick r:id="" action="ppaction://media"/>
            <a:extLst>
              <a:ext uri="{FF2B5EF4-FFF2-40B4-BE49-F238E27FC236}">
                <a16:creationId xmlns:a16="http://schemas.microsoft.com/office/drawing/2014/main" id="{8502346A-52FE-470E-66BE-C7F92285FF2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24"/>
                </p14:media>
              </p:ext>
            </p:extLst>
          </p:nvPr>
        </p:nvPicPr>
        <p:blipFill rotWithShape="1">
          <a:blip r:embed="rId4"/>
          <a:srcRect l="16145" t="13518" r="16250" b="9260"/>
          <a:stretch>
            <a:fillRect/>
          </a:stretch>
        </p:blipFill>
        <p:spPr>
          <a:xfrm>
            <a:off x="5118100" y="1409350"/>
            <a:ext cx="6281738" cy="403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1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75A6C-EE7D-38F7-526D-6B032F88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443" y="2649013"/>
            <a:ext cx="5776646" cy="1178032"/>
          </a:xfrm>
        </p:spPr>
        <p:txBody>
          <a:bodyPr>
            <a:normAutofit/>
          </a:bodyPr>
          <a:lstStyle/>
          <a:p>
            <a:r>
              <a:rPr lang="pl-PL" sz="4400" dirty="0"/>
              <a:t>Code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3911260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A17750-1079-F4AF-0740-06722F7F5E45}"/>
              </a:ext>
            </a:extLst>
          </p:cNvPr>
          <p:cNvSpPr txBox="1"/>
          <p:nvPr/>
        </p:nvSpPr>
        <p:spPr>
          <a:xfrm>
            <a:off x="1" y="0"/>
            <a:ext cx="61087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production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b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branches production rules</a:t>
            </a:r>
            <a:endParaRPr lang="pl-PL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A(k) 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l-PL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*k+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)/k**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probability for producing branch with a leaf</a:t>
            </a:r>
            <a:endParaRPr lang="pl-PL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l-PL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l-PL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produce /(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phi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)[+(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)C(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,k)]-(beta)C(step,k)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l-PL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produce /(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phi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)[+(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)/k(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)]-(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beta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)C(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,k)</a:t>
            </a:r>
          </a:p>
          <a:p>
            <a:b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branches module</a:t>
            </a:r>
            <a:endParaRPr lang="pl-PL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C(x,k) 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l-PL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x &gt;=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l-PL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 &lt;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l-PL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 &lt;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produce F(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/k)A(k+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new branches</a:t>
            </a:r>
            <a:endParaRPr lang="pl-PL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l-PL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produce F(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/k) </a:t>
            </a: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branch is getting narrower</a:t>
            </a:r>
            <a:endParaRPr lang="pl-PL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l-PL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produce C(x,k) </a:t>
            </a: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stop growing</a:t>
            </a:r>
            <a:endParaRPr lang="pl-PL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l-PL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produce C(x+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,k)</a:t>
            </a:r>
          </a:p>
          <a:p>
            <a:endParaRPr lang="pl-PL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F5F51-7B05-FCBC-29BC-9687AD90B5BB}"/>
              </a:ext>
            </a:extLst>
          </p:cNvPr>
          <p:cNvSpPr txBox="1"/>
          <p:nvPr/>
        </p:nvSpPr>
        <p:spPr>
          <a:xfrm>
            <a:off x="6108701" y="1772364"/>
            <a:ext cx="59817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leaves module</a:t>
            </a:r>
            <a:endParaRPr lang="pl-PL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k(s):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rnd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l-PL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rnd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0.75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produce k(s+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leaf_step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there is 0.25 chance that leaf won't mature to make some noise in growing</a:t>
            </a:r>
            <a:endParaRPr lang="pl-PL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produce k(s)</a:t>
            </a:r>
          </a:p>
          <a:p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trunk module    </a:t>
            </a:r>
            <a:endParaRPr lang="pl-PL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T(t):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(t &lt; 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maximum_trunk_height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rd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l-PL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l-PL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rd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0.65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produce SetColor(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)F(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T(t+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0.042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0.65 chance that trunk will be curved 0.5 degree in positive direction </a:t>
            </a:r>
            <a:endParaRPr lang="pl-PL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l-PL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produce SetColor(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-(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)F(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T(t+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0.042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0.35 in negative direction</a:t>
            </a:r>
            <a:endParaRPr lang="pl-PL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produce T(t) @ stop growing when achievied maximum 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192885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AA89-FDD7-3487-97DC-78B4F3AF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Code for </a:t>
            </a:r>
            <a:r>
              <a:rPr lang="pl-PL" dirty="0" err="1"/>
              <a:t>homorphism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8232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A17750-1079-F4AF-0740-06722F7F5E45}"/>
              </a:ext>
            </a:extLst>
          </p:cNvPr>
          <p:cNvSpPr txBox="1"/>
          <p:nvPr/>
        </p:nvSpPr>
        <p:spPr>
          <a:xfrm>
            <a:off x="1" y="0"/>
            <a:ext cx="61087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homomorphism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b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C(x,k):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pl-PL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l-PL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 &gt;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((x/k)+(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-x)/(k-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l-PL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-x))+((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/k)*x)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l-PL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 &lt;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produce F(x, </a:t>
            </a:r>
            <a:r>
              <a:rPr lang="pl-PL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pl-PL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l-PL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here</a:t>
            </a: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leaves change </a:t>
            </a:r>
            <a:r>
              <a:rPr lang="pl-PL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pl-PL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in </a:t>
            </a:r>
            <a:r>
              <a:rPr lang="pl-PL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time</a:t>
            </a:r>
            <a:endParaRPr lang="pl-PL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k(s):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s &lt;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114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produce ;(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)_(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0.007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)F(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)~l((s*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114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l-PL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slow</a:t>
            </a: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grow</a:t>
            </a:r>
            <a:endParaRPr lang="pl-PL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114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s &lt;=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118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produce ;(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)_(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0.007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)F(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)~l(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118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s &lt;=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124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produce ;(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)_(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0.007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)F(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)~l(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124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s &lt;=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135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produce ;(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)_(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0.007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)F(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)~l(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135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s &lt;=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produce ;(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)_(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0.007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)F(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)~l(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s &lt;=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produce ;(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)_(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0.007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)F(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)~l(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pl-PL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F5F51-7B05-FCBC-29BC-9687AD90B5BB}"/>
              </a:ext>
            </a:extLst>
          </p:cNvPr>
          <p:cNvSpPr txBox="1"/>
          <p:nvPr/>
        </p:nvSpPr>
        <p:spPr>
          <a:xfrm>
            <a:off x="6448335" y="1281886"/>
            <a:ext cx="59817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s &lt;=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produce ;(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)_(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0.007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)F(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)~l(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s &lt;=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produce ;(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)_(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0.007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)F(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)~l(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s &lt;=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produce ;(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)_(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0.007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)F(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)~l(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s &lt;=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produce ;(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)_(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0.007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)F(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)~l(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s &lt;=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produce ;(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)_(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0.007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)F(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)~l(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s &lt;=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produce ;(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)_(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0.007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)F(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)~l(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s &lt;=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produce ;(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)_(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0.007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)F(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)~l(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s &lt;=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produce ;(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)_(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0.007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)F(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)~l(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l-PL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here</a:t>
            </a: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they're</a:t>
            </a: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getting </a:t>
            </a:r>
            <a:r>
              <a:rPr lang="pl-PL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smaller</a:t>
            </a: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</a:t>
            </a:r>
            <a:r>
              <a:rPr lang="pl-PL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simulate</a:t>
            </a: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drying</a:t>
            </a:r>
            <a:endParaRPr lang="pl-PL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s &lt;=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produce ;(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)_(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0.007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)F(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)~l(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s &lt;=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produce ;(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)_(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0.007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)F(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)~l(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s &lt;= 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450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produce ;(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)_(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0.007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)F(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)~l(</a:t>
            </a:r>
            <a:r>
              <a:rPr lang="pl-PL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l-PL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l-PL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produce </a:t>
            </a: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pl-PL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they</a:t>
            </a: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pl-PL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fall</a:t>
            </a:r>
            <a:r>
              <a:rPr lang="pl-PL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off" </a:t>
            </a:r>
            <a:endParaRPr lang="pl-PL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1547531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18AB-CAFD-8666-E320-DB5FCE0D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215" y="1914309"/>
            <a:ext cx="5490224" cy="1689390"/>
          </a:xfrm>
        </p:spPr>
        <p:txBody>
          <a:bodyPr/>
          <a:lstStyle/>
          <a:p>
            <a:r>
              <a:rPr lang="pl-PL" dirty="0"/>
              <a:t>Statistics for leaves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E99FF-956B-07FE-5C1A-F5900CB8D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Change of </a:t>
            </a:r>
            <a:r>
              <a:rPr lang="pl-PL" dirty="0" err="1"/>
              <a:t>color</a:t>
            </a:r>
            <a:r>
              <a:rPr lang="pl-PL" dirty="0"/>
              <a:t> and numer of leaves in </a:t>
            </a:r>
            <a:r>
              <a:rPr lang="pl-PL" dirty="0" err="1"/>
              <a:t>time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4370207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541</TotalTime>
  <Words>916</Words>
  <Application>Microsoft Office PowerPoint</Application>
  <PresentationFormat>Widescreen</PresentationFormat>
  <Paragraphs>108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 Light</vt:lpstr>
      <vt:lpstr>Consolas</vt:lpstr>
      <vt:lpstr>Linux Libertine</vt:lpstr>
      <vt:lpstr>Rockwell</vt:lpstr>
      <vt:lpstr>Wingdings</vt:lpstr>
      <vt:lpstr>Atlas</vt:lpstr>
      <vt:lpstr>PFE Project: flower development</vt:lpstr>
      <vt:lpstr>Carpinus betulus – grab pospolity </vt:lpstr>
      <vt:lpstr>Carpinus betulus in LPy</vt:lpstr>
      <vt:lpstr>Animation of tree growth and change of leaves</vt:lpstr>
      <vt:lpstr>Code for production</vt:lpstr>
      <vt:lpstr>PowerPoint Presentation</vt:lpstr>
      <vt:lpstr>Code for homorphism</vt:lpstr>
      <vt:lpstr>PowerPoint Presentation</vt:lpstr>
      <vt:lpstr>Statistics for leaves</vt:lpstr>
      <vt:lpstr>PowerPoint Presentation</vt:lpstr>
      <vt:lpstr>PowerPoint Presentation</vt:lpstr>
      <vt:lpstr>Code in github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PFE Project: flower development</dc:title>
  <dc:creator>Kacper Kalinowski</dc:creator>
  <cp:lastModifiedBy>Kacper Kalinowski</cp:lastModifiedBy>
  <cp:revision>6</cp:revision>
  <dcterms:created xsi:type="dcterms:W3CDTF">2022-06-23T10:54:50Z</dcterms:created>
  <dcterms:modified xsi:type="dcterms:W3CDTF">2022-06-23T19:56:41Z</dcterms:modified>
</cp:coreProperties>
</file>